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91" r:id="rId2"/>
    <p:sldId id="284" r:id="rId3"/>
    <p:sldId id="269" r:id="rId4"/>
    <p:sldId id="295" r:id="rId5"/>
    <p:sldId id="292" r:id="rId6"/>
    <p:sldId id="296" r:id="rId7"/>
    <p:sldId id="302" r:id="rId8"/>
    <p:sldId id="303" r:id="rId9"/>
    <p:sldId id="301" r:id="rId10"/>
    <p:sldId id="293" r:id="rId11"/>
    <p:sldId id="297" r:id="rId12"/>
    <p:sldId id="298" r:id="rId13"/>
    <p:sldId id="304" r:id="rId14"/>
    <p:sldId id="305" r:id="rId15"/>
    <p:sldId id="299" r:id="rId16"/>
    <p:sldId id="300" r:id="rId17"/>
    <p:sldId id="294" r:id="rId18"/>
  </p:sldIdLst>
  <p:sldSz cx="12192000" cy="6858000"/>
  <p:notesSz cx="6858000" cy="97345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062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71B"/>
    <a:srgbClr val="C6C7C8"/>
    <a:srgbClr val="99C1DA"/>
    <a:srgbClr val="D1D2D3"/>
    <a:srgbClr val="66A3C8"/>
    <a:srgbClr val="00738D"/>
    <a:srgbClr val="3384B5"/>
    <a:srgbClr val="8B4973"/>
    <a:srgbClr val="76A39E"/>
    <a:srgbClr val="9587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5755" autoAdjust="0"/>
  </p:normalViewPr>
  <p:slideViewPr>
    <p:cSldViewPr snapToObjects="1">
      <p:cViewPr>
        <p:scale>
          <a:sx n="50" d="100"/>
          <a:sy n="50" d="100"/>
        </p:scale>
        <p:origin x="1891" y="850"/>
      </p:cViewPr>
      <p:guideLst/>
    </p:cSldViewPr>
  </p:slideViewPr>
  <p:outlineViewPr>
    <p:cViewPr>
      <p:scale>
        <a:sx n="33" d="100"/>
        <a:sy n="33" d="100"/>
      </p:scale>
      <p:origin x="0" y="122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016"/>
    </p:cViewPr>
  </p:sorterViewPr>
  <p:notesViewPr>
    <p:cSldViewPr snapToObjects="1" showGuides="1">
      <p:cViewPr>
        <p:scale>
          <a:sx n="66" d="100"/>
          <a:sy n="66" d="100"/>
        </p:scale>
        <p:origin x="-3062" y="125"/>
      </p:cViewPr>
      <p:guideLst>
        <p:guide orient="horz" pos="3062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261A6-EC08-4A73-A06C-2E5987F26A35}" type="datetimeFigureOut">
              <a:rPr lang="de-CH" smtClean="0"/>
              <a:t>06.08.2019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24560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924560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32770-F47B-49A8-A654-7D2712296F2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714299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/>
          <a:lstStyle>
            <a:lvl1pPr algn="r">
              <a:defRPr sz="1200"/>
            </a:lvl1pPr>
          </a:lstStyle>
          <a:p>
            <a:fld id="{12E8396D-C179-49FB-90FC-DFFEFED52D5D}" type="datetimeFigureOut">
              <a:rPr lang="de-CH" smtClean="0"/>
              <a:pPr/>
              <a:t>06.08.2019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85738" y="730250"/>
            <a:ext cx="6486525" cy="36496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1" tIns="45716" rIns="91431" bIns="45716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623912"/>
            <a:ext cx="5486400" cy="4380548"/>
          </a:xfrm>
          <a:prstGeom prst="rect">
            <a:avLst/>
          </a:prstGeom>
        </p:spPr>
        <p:txBody>
          <a:bodyPr vert="horz" lIns="91431" tIns="45716" rIns="91431" bIns="45716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246133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9246133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 anchor="b"/>
          <a:lstStyle>
            <a:lvl1pPr algn="r">
              <a:defRPr sz="1200"/>
            </a:lvl1pPr>
          </a:lstStyle>
          <a:p>
            <a:fld id="{030F1662-E304-472D-9055-62419893CD52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19940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85750" indent="-285750" algn="l" defTabSz="914400" rtl="0" eaLnBrk="1" latinLnBrk="0" hangingPunct="1">
      <a:buClr>
        <a:schemeClr val="tx2"/>
      </a:buClr>
      <a:buSzPct val="95000"/>
      <a:buFont typeface="Wingdings" pitchFamily="2" charset="2"/>
      <a:buChar char="n"/>
      <a:defRPr lang="de-DE" sz="1700" b="0" kern="1200" dirty="0" smtClean="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628650" indent="-171450" algn="l" defTabSz="914400" rtl="0" eaLnBrk="1" latinLnBrk="0" hangingPunct="1">
      <a:buClr>
        <a:srgbClr val="C6C7C8"/>
      </a:buClr>
      <a:buSzPct val="95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1085850" indent="-171450" algn="l" defTabSz="914400" rtl="0" eaLnBrk="1" latinLnBrk="0" hangingPunct="1">
      <a:buClr>
        <a:srgbClr val="C6C7C8"/>
      </a:buClr>
      <a:buSzPct val="80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543050" indent="-171450" algn="l" defTabSz="914400" rtl="0" eaLnBrk="1" latinLnBrk="0" hangingPunct="1">
      <a:buClr>
        <a:srgbClr val="C6C7C8"/>
      </a:buClr>
      <a:buSzPct val="80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2000250" indent="-171450" algn="l" defTabSz="914400" rtl="0" eaLnBrk="1" latinLnBrk="0" hangingPunct="1">
      <a:buClr>
        <a:srgbClr val="C6C7C8"/>
      </a:buClr>
      <a:buSzPct val="80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85738" y="730250"/>
            <a:ext cx="6486525" cy="36496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0451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upt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608985" y="436564"/>
            <a:ext cx="5803200" cy="5801677"/>
          </a:xfrm>
          <a:prstGeom prst="rect">
            <a:avLst/>
          </a:pr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80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08985" y="1478281"/>
            <a:ext cx="7685616" cy="381000"/>
          </a:xfrm>
          <a:noFill/>
        </p:spPr>
        <p:txBody>
          <a:bodyPr tIns="0" anchor="t" anchorCtr="0">
            <a:noAutofit/>
          </a:bodyPr>
          <a:lstStyle>
            <a:lvl1pPr marL="450850" indent="0">
              <a:defRPr cap="all" baseline="0"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08985" y="4186990"/>
            <a:ext cx="7685616" cy="1516327"/>
          </a:xfrm>
          <a:noFill/>
        </p:spPr>
        <p:txBody>
          <a:bodyPr tIns="144000">
            <a:noAutofit/>
          </a:bodyPr>
          <a:lstStyle>
            <a:lvl1pPr marL="444500" indent="0" algn="l"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608985" y="900114"/>
            <a:ext cx="7685616" cy="349567"/>
          </a:xfrm>
        </p:spPr>
        <p:txBody>
          <a:bodyPr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608985" y="1859282"/>
            <a:ext cx="7685616" cy="349567"/>
          </a:xfrm>
        </p:spPr>
        <p:txBody>
          <a:bodyPr tIns="0"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>
          <a:xfrm>
            <a:off x="1352551" y="3256769"/>
            <a:ext cx="4262967" cy="701675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grpSp>
        <p:nvGrpSpPr>
          <p:cNvPr id="11" name="Gruppieren 10"/>
          <p:cNvGrpSpPr/>
          <p:nvPr userDrawn="1"/>
        </p:nvGrpSpPr>
        <p:grpSpPr>
          <a:xfrm>
            <a:off x="1990" y="5661352"/>
            <a:ext cx="2671534" cy="907200"/>
            <a:chOff x="1990" y="5661352"/>
            <a:chExt cx="2671534" cy="907200"/>
          </a:xfrm>
        </p:grpSpPr>
        <p:pic>
          <p:nvPicPr>
            <p:cNvPr id="9" name="Grafik 8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4" y="5671527"/>
              <a:ext cx="2448000" cy="88622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4" name="Rechteck 3"/>
            <p:cNvSpPr/>
            <p:nvPr userDrawn="1"/>
          </p:nvSpPr>
          <p:spPr>
            <a:xfrm>
              <a:off x="1990" y="5661352"/>
              <a:ext cx="324000" cy="90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12" name="Inhaltsplatzhalter 11"/>
          <p:cNvSpPr>
            <a:spLocks noGrp="1"/>
          </p:cNvSpPr>
          <p:nvPr>
            <p:ph sz="quarter" idx="13"/>
          </p:nvPr>
        </p:nvSpPr>
        <p:spPr>
          <a:xfrm>
            <a:off x="9840913" y="3429000"/>
            <a:ext cx="914400" cy="914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7793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608985" y="442913"/>
            <a:ext cx="5803200" cy="580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80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608985" y="4186990"/>
            <a:ext cx="7685616" cy="1516327"/>
          </a:xfrm>
          <a:noFill/>
        </p:spPr>
        <p:txBody>
          <a:bodyPr tIns="144000">
            <a:noAutofit/>
          </a:bodyPr>
          <a:lstStyle>
            <a:lvl1pPr marL="444500" indent="0" algn="l"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CH" dirty="0"/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608985" y="900114"/>
            <a:ext cx="7685616" cy="349567"/>
          </a:xfrm>
        </p:spPr>
        <p:txBody>
          <a:bodyPr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>
          <a:xfrm>
            <a:off x="1352551" y="3256769"/>
            <a:ext cx="4262967" cy="701675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608985" y="1478281"/>
            <a:ext cx="7685616" cy="381000"/>
          </a:xfrm>
          <a:noFill/>
        </p:spPr>
        <p:txBody>
          <a:bodyPr tIns="0" anchor="t" anchorCtr="0">
            <a:noAutofit/>
          </a:bodyPr>
          <a:lstStyle>
            <a:lvl1pPr marL="450850" indent="0">
              <a:defRPr cap="all" baseline="0"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12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608985" y="1859282"/>
            <a:ext cx="7685616" cy="349567"/>
          </a:xfrm>
        </p:spPr>
        <p:txBody>
          <a:bodyPr tIns="0"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24" y="5671527"/>
            <a:ext cx="2448000" cy="88622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65184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318"/>
            <a:ext cx="12192000" cy="706090"/>
          </a:xfrm>
        </p:spPr>
        <p:txBody>
          <a:bodyPr/>
          <a:lstStyle>
            <a:lvl1pPr marL="738188" indent="0">
              <a:defRPr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3"/>
          </p:nvPr>
        </p:nvSpPr>
        <p:spPr>
          <a:xfrm>
            <a:off x="479376" y="1166813"/>
            <a:ext cx="10943167" cy="4824412"/>
          </a:xfrm>
        </p:spPr>
        <p:txBody>
          <a:bodyPr>
            <a:noAutofit/>
          </a:bodyPr>
          <a:lstStyle>
            <a:lvl1pPr marL="538163" indent="-273600">
              <a:spcAft>
                <a:spcPts val="800"/>
              </a:spcAft>
              <a:defRPr/>
            </a:lvl1pPr>
            <a:lvl2pPr marL="803275" indent="-273600">
              <a:spcAft>
                <a:spcPts val="600"/>
              </a:spcAft>
              <a:defRPr/>
            </a:lvl2pPr>
            <a:lvl3pPr marL="1074738" indent="-273600">
              <a:spcAft>
                <a:spcPts val="400"/>
              </a:spcAft>
              <a:tabLst/>
              <a:defRPr/>
            </a:lvl3pPr>
            <a:lvl4pPr marL="1341438" indent="-273600">
              <a:spcAft>
                <a:spcPts val="400"/>
              </a:spcAft>
              <a:defRPr/>
            </a:lvl4pPr>
            <a:lvl5pPr marL="1616075" indent="-274638">
              <a:spcAft>
                <a:spcPts val="4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cxnSp>
        <p:nvCxnSpPr>
          <p:cNvPr id="13" name="Gerade Verbindung 12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255159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44538" indent="0">
              <a:defRPr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79376" y="1169339"/>
            <a:ext cx="5384800" cy="4832842"/>
          </a:xfrm>
        </p:spPr>
        <p:txBody>
          <a:bodyPr/>
          <a:lstStyle>
            <a:lvl1pPr marL="538163" indent="-274638">
              <a:spcAft>
                <a:spcPts val="800"/>
              </a:spcAft>
              <a:buSzPct val="90000"/>
              <a:defRPr sz="1700"/>
            </a:lvl1pPr>
            <a:lvl2pPr marL="803275" indent="-273600">
              <a:spcAft>
                <a:spcPts val="600"/>
              </a:spcAft>
              <a:defRPr sz="1700"/>
            </a:lvl2pPr>
            <a:lvl3pPr marL="1076325" indent="-273050">
              <a:spcAft>
                <a:spcPts val="400"/>
              </a:spcAft>
              <a:defRPr sz="1500"/>
            </a:lvl3pPr>
            <a:lvl4pPr marL="1341438" indent="-273600"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0" y="1169339"/>
            <a:ext cx="5384800" cy="4832842"/>
          </a:xfrm>
        </p:spPr>
        <p:txBody>
          <a:bodyPr/>
          <a:lstStyle>
            <a:lvl1pPr>
              <a:spcAft>
                <a:spcPts val="800"/>
              </a:spcAft>
              <a:defRPr sz="1700"/>
            </a:lvl1pPr>
            <a:lvl2pPr>
              <a:spcAft>
                <a:spcPts val="600"/>
              </a:spcAft>
              <a:defRPr sz="1700"/>
            </a:lvl2pPr>
            <a:lvl3pPr>
              <a:spcAft>
                <a:spcPts val="400"/>
              </a:spcAft>
              <a:defRPr sz="1500"/>
            </a:lvl3pPr>
            <a:lvl4pPr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3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04857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36600" indent="0">
              <a:defRPr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9376" y="1179736"/>
            <a:ext cx="5386917" cy="471264"/>
          </a:xfrm>
        </p:spPr>
        <p:txBody>
          <a:bodyPr anchor="t">
            <a:normAutofit/>
          </a:bodyPr>
          <a:lstStyle>
            <a:lvl1pPr marL="266700" indent="0">
              <a:buNone/>
              <a:defRPr sz="17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9376" y="1782765"/>
            <a:ext cx="5386917" cy="4224497"/>
          </a:xfrm>
        </p:spPr>
        <p:txBody>
          <a:bodyPr/>
          <a:lstStyle>
            <a:lvl1pPr marL="538163" indent="-274638">
              <a:spcAft>
                <a:spcPts val="800"/>
              </a:spcAft>
              <a:defRPr sz="1700" b="0"/>
            </a:lvl1pPr>
            <a:lvl2pPr marL="803275" indent="-273600">
              <a:spcAft>
                <a:spcPts val="600"/>
              </a:spcAft>
              <a:defRPr sz="1500"/>
            </a:lvl2pPr>
            <a:lvl3pPr marL="1076325" indent="-273050">
              <a:spcAft>
                <a:spcPts val="400"/>
              </a:spcAft>
              <a:defRPr sz="1500"/>
            </a:lvl3pPr>
            <a:lvl4pPr marL="1341438" indent="-265113"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179736"/>
            <a:ext cx="5389033" cy="471264"/>
          </a:xfrm>
        </p:spPr>
        <p:txBody>
          <a:bodyPr anchor="t">
            <a:normAutofit/>
          </a:bodyPr>
          <a:lstStyle>
            <a:lvl1pPr marL="185738" indent="0">
              <a:buNone/>
              <a:defRPr sz="17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1782765"/>
            <a:ext cx="5389033" cy="4224497"/>
          </a:xfrm>
        </p:spPr>
        <p:txBody>
          <a:bodyPr/>
          <a:lstStyle>
            <a:lvl1pPr marL="431800" indent="-273600">
              <a:spcAft>
                <a:spcPts val="800"/>
              </a:spcAft>
              <a:defRPr sz="1700" b="0"/>
            </a:lvl1pPr>
            <a:lvl2pPr marL="715963" indent="-273600">
              <a:spcAft>
                <a:spcPts val="600"/>
              </a:spcAft>
              <a:defRPr sz="1500"/>
            </a:lvl2pPr>
            <a:lvl3pPr marL="982663" indent="-273050">
              <a:spcAft>
                <a:spcPts val="400"/>
              </a:spcAft>
              <a:defRPr sz="1500"/>
            </a:lvl3pPr>
            <a:lvl4pPr marL="1257300" indent="-274638">
              <a:spcAft>
                <a:spcPts val="400"/>
              </a:spcAft>
              <a:defRPr sz="1500"/>
            </a:lvl4pPr>
            <a:lvl5pPr marL="1524000" indent="-273600">
              <a:spcAft>
                <a:spcPts val="400"/>
              </a:spcAft>
              <a:defRPr sz="15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cxnSp>
        <p:nvCxnSpPr>
          <p:cNvPr id="11" name="Gerade Verbindung 10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11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5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35699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44538" indent="0">
              <a:defRPr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0"/>
          </p:nvPr>
        </p:nvSpPr>
        <p:spPr>
          <a:xfrm>
            <a:off x="6192012" y="1276351"/>
            <a:ext cx="5375573" cy="474248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3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15" name="Inhaltsplatzhalter 2"/>
          <p:cNvSpPr>
            <a:spLocks noGrp="1"/>
          </p:cNvSpPr>
          <p:nvPr>
            <p:ph sz="half" idx="1"/>
          </p:nvPr>
        </p:nvSpPr>
        <p:spPr>
          <a:xfrm>
            <a:off x="479376" y="1169339"/>
            <a:ext cx="5384800" cy="4832842"/>
          </a:xfrm>
        </p:spPr>
        <p:txBody>
          <a:bodyPr/>
          <a:lstStyle>
            <a:lvl1pPr marL="263525" indent="0">
              <a:buSzPct val="90000"/>
              <a:buNone/>
              <a:defRPr sz="1700"/>
            </a:lvl1pPr>
            <a:lvl2pPr marL="803275" indent="-273600">
              <a:spcAft>
                <a:spcPts val="600"/>
              </a:spcAft>
              <a:defRPr sz="1700"/>
            </a:lvl2pPr>
            <a:lvl3pPr marL="1076325" indent="-273050">
              <a:spcAft>
                <a:spcPts val="400"/>
              </a:spcAft>
              <a:defRPr sz="1500"/>
            </a:lvl3pPr>
            <a:lvl4pPr marL="1341438" indent="-273600"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087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44538" indent="0">
              <a:defRPr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‹#›</a:t>
            </a:fld>
            <a:endParaRPr lang="de-CH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703601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ben Bild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318"/>
            <a:ext cx="12160800" cy="706090"/>
          </a:xfrm>
        </p:spPr>
        <p:txBody>
          <a:bodyPr/>
          <a:lstStyle>
            <a:lvl1pPr marL="738188" indent="0">
              <a:defRPr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479376" y="1164696"/>
            <a:ext cx="10458449" cy="2268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846343" y="3698238"/>
            <a:ext cx="10458449" cy="226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‹#›</a:t>
            </a:fld>
            <a:endParaRPr lang="de-CH"/>
          </a:p>
        </p:txBody>
      </p:sp>
      <p:cxnSp>
        <p:nvCxnSpPr>
          <p:cNvPr id="10" name="Gerade Verbindung 9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0736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0" y="318"/>
            <a:ext cx="12192000" cy="70609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32400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9376" y="1174656"/>
            <a:ext cx="9975273" cy="48965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marL="812801" lvl="0" indent="-274638" algn="l" defTabSz="914400" rtl="0" eaLnBrk="1" latinLnBrk="0" hangingPunct="1">
              <a:spcBef>
                <a:spcPts val="0"/>
              </a:spcBef>
              <a:spcAft>
                <a:spcPts val="2000"/>
              </a:spcAft>
              <a:buClr>
                <a:schemeClr val="bg2"/>
              </a:buClr>
              <a:buFont typeface="Wingdings" pitchFamily="2" charset="2"/>
              <a:buChar char="n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69710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52" r:id="rId4"/>
    <p:sldLayoutId id="2147483653" r:id="rId5"/>
    <p:sldLayoutId id="2147483661" r:id="rId6"/>
    <p:sldLayoutId id="2147483654" r:id="rId7"/>
    <p:sldLayoutId id="2147483663" r:id="rId8"/>
  </p:sldLayoutIdLst>
  <p:hf hdr="0" dt="0"/>
  <p:txStyles>
    <p:titleStyle>
      <a:lvl1pPr marL="738188" indent="0" algn="l" defTabSz="914400" rtl="0" eaLnBrk="1" latinLnBrk="0" hangingPunct="1">
        <a:spcBef>
          <a:spcPct val="0"/>
        </a:spcBef>
        <a:buNone/>
        <a:defRPr sz="2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538163" indent="-273600" algn="l" defTabSz="914400" rtl="0" eaLnBrk="1" latinLnBrk="0" hangingPunct="1">
        <a:spcBef>
          <a:spcPts val="600"/>
        </a:spcBef>
        <a:spcAft>
          <a:spcPts val="800"/>
        </a:spcAft>
        <a:buClr>
          <a:schemeClr val="accent1"/>
        </a:buClr>
        <a:buSzPct val="94000"/>
        <a:buFont typeface="Wingdings" pitchFamily="2" charset="2"/>
        <a:buChar char="n"/>
        <a:tabLst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273600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SzPct val="94000"/>
        <a:buFont typeface="Wingdings" pitchFamily="2" charset="2"/>
        <a:buChar char="n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076325" indent="-273050" algn="l" defTabSz="914400" rtl="0" eaLnBrk="1" latinLnBrk="0" hangingPunct="1">
        <a:spcBef>
          <a:spcPts val="0"/>
        </a:spcBef>
        <a:spcAft>
          <a:spcPts val="400"/>
        </a:spcAft>
        <a:buClr>
          <a:schemeClr val="bg2"/>
        </a:buClr>
        <a:buSzPct val="80000"/>
        <a:buFont typeface="Wingdings" pitchFamily="2" charset="2"/>
        <a:buChar char="n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341438" indent="-273600" algn="l" defTabSz="914400" rtl="0" eaLnBrk="1" latinLnBrk="0" hangingPunct="1">
        <a:spcBef>
          <a:spcPts val="0"/>
        </a:spcBef>
        <a:spcAft>
          <a:spcPts val="400"/>
        </a:spcAft>
        <a:buClr>
          <a:schemeClr val="bg2"/>
        </a:buClr>
        <a:buSzPct val="80000"/>
        <a:buFont typeface="Wingdings" pitchFamily="2" charset="2"/>
        <a:buChar char="n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616075" indent="-274638" algn="l" defTabSz="914400" rtl="0" eaLnBrk="1" latinLnBrk="0" hangingPunct="1">
        <a:spcBef>
          <a:spcPts val="0"/>
        </a:spcBef>
        <a:spcAft>
          <a:spcPts val="400"/>
        </a:spcAft>
        <a:buClr>
          <a:schemeClr val="bg2"/>
        </a:buClr>
        <a:buSzPct val="80000"/>
        <a:buFont typeface="Wingdings" pitchFamily="2" charset="2"/>
        <a:buChar char="n"/>
        <a:defRPr lang="de-CH" sz="15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1341437" indent="0" algn="l" defTabSz="914400" rtl="0" eaLnBrk="1" latinLnBrk="0" hangingPunct="1">
        <a:spcBef>
          <a:spcPct val="20000"/>
        </a:spcBef>
        <a:buClr>
          <a:schemeClr val="bg2"/>
        </a:buClr>
        <a:buFont typeface="Wingdings" pitchFamily="2" charset="2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Severin </a:t>
            </a:r>
            <a:r>
              <a:rPr lang="de-CH" dirty="0" err="1"/>
              <a:t>Kundert</a:t>
            </a:r>
            <a:r>
              <a:rPr lang="de-CH" dirty="0"/>
              <a:t> &amp; Ramon Loher</a:t>
            </a:r>
          </a:p>
          <a:p>
            <a:r>
              <a:rPr lang="de-CH" dirty="0"/>
              <a:t>Rapperswil, 08. August 2019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CH" dirty="0"/>
              <a:t>Bachelorarbeit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Wireless </a:t>
            </a:r>
            <a:r>
              <a:rPr lang="de-CH" dirty="0" err="1"/>
              <a:t>extension</a:t>
            </a:r>
            <a:r>
              <a:rPr lang="de-CH" dirty="0"/>
              <a:t>	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56" y="692696"/>
            <a:ext cx="5471302" cy="530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54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Aufbau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err="1"/>
              <a:t>EswRobot</a:t>
            </a:r>
            <a:endParaRPr lang="de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10</a:t>
            </a:fld>
            <a:endParaRPr lang="de-CH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274179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Aufbau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err="1"/>
              <a:t>RobEx</a:t>
            </a:r>
            <a:r>
              <a:rPr lang="de-CH" dirty="0"/>
              <a:t> (Roboter Extension)</a:t>
            </a:r>
          </a:p>
          <a:p>
            <a:pPr lvl="1"/>
            <a:r>
              <a:rPr lang="de-CH" dirty="0"/>
              <a:t>Hardware</a:t>
            </a:r>
          </a:p>
          <a:p>
            <a:pPr lvl="2"/>
            <a:r>
              <a:rPr lang="de-CH" dirty="0"/>
              <a:t>nRF52840 Dongle</a:t>
            </a:r>
          </a:p>
          <a:p>
            <a:pPr lvl="2"/>
            <a:r>
              <a:rPr lang="de-CH" dirty="0"/>
              <a:t>24-Pin Connector</a:t>
            </a:r>
          </a:p>
          <a:p>
            <a:pPr lvl="2"/>
            <a:r>
              <a:rPr lang="de-CH" dirty="0"/>
              <a:t>Unbenutzte LED</a:t>
            </a:r>
          </a:p>
          <a:p>
            <a:pPr lvl="2"/>
            <a:r>
              <a:rPr lang="de-CH" dirty="0"/>
              <a:t>Spannungsversorgung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11</a:t>
            </a:fld>
            <a:endParaRPr lang="de-CH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894830-2350-427F-85A4-57531F32B2F8}"/>
              </a:ext>
            </a:extLst>
          </p:cNvPr>
          <p:cNvSpPr txBox="1"/>
          <p:nvPr/>
        </p:nvSpPr>
        <p:spPr>
          <a:xfrm>
            <a:off x="6816080" y="3185269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SzPct val="90000"/>
              <a:buFont typeface="Wingdings" pitchFamily="2" charset="2"/>
              <a:buChar char="n"/>
            </a:pPr>
            <a:r>
              <a:rPr lang="de-CH" dirty="0"/>
              <a:t>Foto ROBEX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668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Aufbau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err="1"/>
              <a:t>RobEx</a:t>
            </a:r>
            <a:r>
              <a:rPr lang="de-CH" dirty="0"/>
              <a:t> (Roboter Extension)</a:t>
            </a:r>
          </a:p>
          <a:p>
            <a:pPr lvl="1"/>
            <a:r>
              <a:rPr lang="de-CH" dirty="0"/>
              <a:t>Software</a:t>
            </a:r>
          </a:p>
          <a:p>
            <a:pPr lvl="2"/>
            <a:r>
              <a:rPr lang="de-CH" dirty="0"/>
              <a:t>FSM (Klassendiagramm)</a:t>
            </a:r>
          </a:p>
          <a:p>
            <a:pPr lvl="3"/>
            <a:r>
              <a:rPr lang="de-CH" dirty="0"/>
              <a:t>Steuert das BLE und SPI Modul</a:t>
            </a:r>
          </a:p>
          <a:p>
            <a:pPr lvl="2"/>
            <a:r>
              <a:rPr lang="de-CH" dirty="0"/>
              <a:t>DataLinkLayer</a:t>
            </a:r>
          </a:p>
          <a:p>
            <a:pPr lvl="3"/>
            <a:r>
              <a:rPr lang="de-CH" dirty="0"/>
              <a:t>Für das auflösen und anfügen des</a:t>
            </a:r>
            <a:br>
              <a:rPr lang="de-CH" dirty="0"/>
            </a:br>
            <a:r>
              <a:rPr lang="de-CH" dirty="0"/>
              <a:t>Data Link Protokolls</a:t>
            </a:r>
          </a:p>
          <a:p>
            <a:pPr lvl="2"/>
            <a:endParaRPr lang="de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12</a:t>
            </a:fld>
            <a:endParaRPr lang="de-CH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C335C9E-8B5B-4EDE-8C05-808D845A86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724170"/>
            <a:ext cx="4464496" cy="531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74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18"/>
            <a:ext cx="12192000" cy="706090"/>
          </a:xfrm>
        </p:spPr>
        <p:txBody>
          <a:bodyPr/>
          <a:lstStyle/>
          <a:p>
            <a:r>
              <a:rPr lang="de-CH" dirty="0"/>
              <a:t>Aufbau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err="1"/>
              <a:t>RobEx</a:t>
            </a:r>
            <a:r>
              <a:rPr lang="de-CH" dirty="0"/>
              <a:t> (Roboter Extension)</a:t>
            </a:r>
          </a:p>
          <a:p>
            <a:pPr lvl="1"/>
            <a:r>
              <a:rPr lang="de-CH" dirty="0"/>
              <a:t>Software</a:t>
            </a:r>
          </a:p>
          <a:p>
            <a:pPr lvl="2"/>
            <a:r>
              <a:rPr lang="de-CH" dirty="0"/>
              <a:t>FSM (State-Diagramm)	</a:t>
            </a:r>
          </a:p>
          <a:p>
            <a:pPr lvl="2"/>
            <a:endParaRPr lang="de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13</a:t>
            </a:fld>
            <a:endParaRPr lang="de-CH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FB9EB2-7E77-4ACF-ABAF-762C408E6F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904" y="743029"/>
            <a:ext cx="6048672" cy="530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602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Aufbau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err="1"/>
              <a:t>RobEx</a:t>
            </a:r>
            <a:r>
              <a:rPr lang="de-CH" dirty="0"/>
              <a:t> (Roboter Extension)</a:t>
            </a:r>
          </a:p>
          <a:p>
            <a:pPr lvl="1"/>
            <a:r>
              <a:rPr lang="de-CH" dirty="0"/>
              <a:t>Software</a:t>
            </a:r>
          </a:p>
          <a:p>
            <a:pPr lvl="2"/>
            <a:r>
              <a:rPr lang="de-CH" dirty="0"/>
              <a:t>Memorymap</a:t>
            </a:r>
          </a:p>
          <a:p>
            <a:pPr lvl="3"/>
            <a:r>
              <a:rPr lang="de-CH" dirty="0" err="1"/>
              <a:t>Mesh</a:t>
            </a:r>
            <a:r>
              <a:rPr lang="de-CH" dirty="0"/>
              <a:t> und BLE </a:t>
            </a:r>
            <a:r>
              <a:rPr lang="de-CH" dirty="0" err="1"/>
              <a:t>switch</a:t>
            </a: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14</a:t>
            </a:fld>
            <a:endParaRPr lang="de-C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A639A9-AF49-4CAD-B464-B7A28707BC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004" y="969547"/>
            <a:ext cx="2865299" cy="48244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31ACAA-6575-4938-9599-6671A799CC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722" y="969547"/>
            <a:ext cx="2865300" cy="482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4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Aufbau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PC Dongle</a:t>
            </a:r>
          </a:p>
          <a:p>
            <a:pPr lvl="1"/>
            <a:r>
              <a:rPr lang="de-CH" dirty="0"/>
              <a:t>Hardware</a:t>
            </a:r>
          </a:p>
          <a:p>
            <a:pPr lvl="2"/>
            <a:r>
              <a:rPr lang="de-CH" dirty="0"/>
              <a:t>Dongle statt Dev. Kit</a:t>
            </a:r>
          </a:p>
          <a:p>
            <a:pPr lvl="1"/>
            <a:r>
              <a:rPr lang="de-CH" dirty="0"/>
              <a:t>Software</a:t>
            </a:r>
          </a:p>
          <a:p>
            <a:pPr lvl="2"/>
            <a:r>
              <a:rPr lang="de-CH" dirty="0"/>
              <a:t>Funktion</a:t>
            </a:r>
          </a:p>
          <a:p>
            <a:pPr lvl="3"/>
            <a:r>
              <a:rPr lang="de-CH" dirty="0"/>
              <a:t>BLE und USB</a:t>
            </a:r>
          </a:p>
          <a:p>
            <a:pPr lvl="2"/>
            <a:r>
              <a:rPr lang="de-CH" dirty="0"/>
              <a:t>Debugging</a:t>
            </a:r>
          </a:p>
          <a:p>
            <a:pPr lvl="2"/>
            <a:endParaRPr lang="de-CH" dirty="0"/>
          </a:p>
          <a:p>
            <a:pPr lvl="2"/>
            <a:endParaRPr lang="de-CH" dirty="0"/>
          </a:p>
          <a:p>
            <a:r>
              <a:rPr lang="de-CH" dirty="0"/>
              <a:t>Probleme bei Dongles</a:t>
            </a:r>
          </a:p>
          <a:p>
            <a:pPr lvl="1"/>
            <a:r>
              <a:rPr lang="de-CH" dirty="0"/>
              <a:t>Nordic Bibliothek in C</a:t>
            </a:r>
          </a:p>
          <a:p>
            <a:pPr lvl="2"/>
            <a:r>
              <a:rPr lang="de-CH" dirty="0"/>
              <a:t>C++ wird nicht offiziell unterstützt</a:t>
            </a:r>
          </a:p>
          <a:p>
            <a:pPr lvl="2"/>
            <a:r>
              <a:rPr lang="de-CH" dirty="0"/>
              <a:t>Segger Embedded Studio kein c++ compiler</a:t>
            </a:r>
          </a:p>
          <a:p>
            <a:pPr marL="801138" lvl="2" indent="0">
              <a:buNone/>
            </a:pPr>
            <a:endParaRPr lang="de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15</a:t>
            </a:fld>
            <a:endParaRPr lang="de-CH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E6A0B9-8D47-4C50-BB51-99972DFF1A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210" y="764704"/>
            <a:ext cx="5675333" cy="528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888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Aufbau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PC Anwenderprogramm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16</a:t>
            </a:fld>
            <a:endParaRPr lang="de-CH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017965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Resümee und Vorführung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Resultat</a:t>
            </a:r>
          </a:p>
          <a:p>
            <a:pPr lvl="1"/>
            <a:r>
              <a:rPr lang="de-CH" dirty="0"/>
              <a:t>100x korrekte Übertragungen</a:t>
            </a:r>
          </a:p>
          <a:p>
            <a:pPr lvl="1"/>
            <a:r>
              <a:rPr lang="de-CH" dirty="0"/>
              <a:t>Zusätzliche crc32 Überprüfung</a:t>
            </a:r>
          </a:p>
          <a:p>
            <a:pPr lvl="1"/>
            <a:r>
              <a:rPr lang="de-CH" dirty="0"/>
              <a:t>Kein Development Kit</a:t>
            </a:r>
          </a:p>
          <a:p>
            <a:pPr lvl="1"/>
            <a:r>
              <a:rPr lang="de-CH" dirty="0"/>
              <a:t>Bidirektionale Verbindung</a:t>
            </a:r>
          </a:p>
          <a:p>
            <a:pPr lvl="1"/>
            <a:r>
              <a:rPr lang="de-CH" dirty="0"/>
              <a:t>Commands</a:t>
            </a:r>
          </a:p>
          <a:p>
            <a:pPr marL="529675" lvl="1" indent="0">
              <a:buNone/>
            </a:pPr>
            <a:endParaRPr lang="de-CH" dirty="0"/>
          </a:p>
          <a:p>
            <a:r>
              <a:rPr lang="de-CH" dirty="0"/>
              <a:t>Vorführung des Roboters und des Demonstrators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17</a:t>
            </a:fld>
            <a:endParaRPr lang="de-CH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4213962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Inhaltsverzeichnis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Einleitung	</a:t>
            </a:r>
          </a:p>
          <a:p>
            <a:r>
              <a:rPr lang="de-CH" dirty="0"/>
              <a:t>Vorgehen</a:t>
            </a:r>
          </a:p>
          <a:p>
            <a:r>
              <a:rPr lang="de-CH" dirty="0"/>
              <a:t>Aufbau</a:t>
            </a:r>
          </a:p>
          <a:p>
            <a:r>
              <a:rPr lang="de-CH" dirty="0"/>
              <a:t>Resümee und Vorführung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288493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Einleitung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Restriktionen</a:t>
            </a:r>
          </a:p>
          <a:p>
            <a:pPr lvl="1"/>
            <a:r>
              <a:rPr lang="de-CH" dirty="0"/>
              <a:t>Dongles</a:t>
            </a:r>
          </a:p>
          <a:p>
            <a:pPr lvl="1"/>
            <a:r>
              <a:rPr lang="de-CH" dirty="0"/>
              <a:t>Bluetooth Low </a:t>
            </a:r>
            <a:r>
              <a:rPr lang="de-CH" dirty="0" err="1"/>
              <a:t>Energy</a:t>
            </a:r>
            <a:endParaRPr lang="de-CH" dirty="0"/>
          </a:p>
          <a:p>
            <a:pPr lvl="1"/>
            <a:r>
              <a:rPr lang="de-CH" dirty="0"/>
              <a:t>Ohne Development Kit</a:t>
            </a:r>
          </a:p>
          <a:p>
            <a:pPr lvl="1"/>
            <a:r>
              <a:rPr lang="de-CH" dirty="0"/>
              <a:t>Programm ohne IDE übertragen</a:t>
            </a:r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767873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Einleitung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Muss-Anforderungen</a:t>
            </a:r>
          </a:p>
          <a:p>
            <a:pPr lvl="1"/>
            <a:r>
              <a:rPr lang="de-CH" dirty="0"/>
              <a:t>Stabiler Bootloader </a:t>
            </a:r>
            <a:br>
              <a:rPr lang="de-CH" dirty="0"/>
            </a:br>
            <a:r>
              <a:rPr lang="de-CH" dirty="0"/>
              <a:t>(100 mal korrekt übertragen)</a:t>
            </a:r>
          </a:p>
          <a:p>
            <a:pPr lvl="1"/>
            <a:r>
              <a:rPr lang="de-CH" dirty="0"/>
              <a:t>Einfacher Demonstrator</a:t>
            </a:r>
          </a:p>
          <a:p>
            <a:r>
              <a:rPr lang="de-CH" dirty="0"/>
              <a:t>Wunsch-Anforderungen</a:t>
            </a:r>
          </a:p>
          <a:p>
            <a:pPr lvl="1"/>
            <a:r>
              <a:rPr lang="de-CH" dirty="0"/>
              <a:t>Steuerung (z.B. via App)</a:t>
            </a:r>
          </a:p>
          <a:p>
            <a:pPr lvl="1"/>
            <a:r>
              <a:rPr lang="de-CH" dirty="0"/>
              <a:t>Bluetooth </a:t>
            </a:r>
            <a:r>
              <a:rPr lang="de-CH" dirty="0" err="1"/>
              <a:t>Mesh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</a:t>
            </a:fld>
            <a:endParaRPr lang="de-CH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5159896" y="1230566"/>
            <a:ext cx="5472608" cy="3854618"/>
          </a:xfrm>
        </p:spPr>
      </p:sp>
      <p:sp>
        <p:nvSpPr>
          <p:cNvPr id="21" name="TextBox 20"/>
          <p:cNvSpPr txBox="1"/>
          <p:nvPr/>
        </p:nvSpPr>
        <p:spPr>
          <a:xfrm>
            <a:off x="5447928" y="1469631"/>
            <a:ext cx="5064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tx2"/>
              </a:buClr>
              <a:buSzPct val="90000"/>
              <a:buFont typeface="Wingdings" pitchFamily="2" charset="2"/>
              <a:buChar char="n"/>
            </a:pPr>
            <a:r>
              <a:rPr lang="de-CH" dirty="0"/>
              <a:t>Diagramm von Übertragungen ? </a:t>
            </a:r>
            <a:br>
              <a:rPr lang="de-CH" dirty="0"/>
            </a:br>
            <a:r>
              <a:rPr lang="de-CH" dirty="0"/>
              <a:t>Oder erst am Schluss bei </a:t>
            </a:r>
            <a:r>
              <a:rPr lang="de-CH" dirty="0" err="1"/>
              <a:t>Robo</a:t>
            </a:r>
            <a:r>
              <a:rPr lang="de-CH" dirty="0"/>
              <a:t> Vorführung ?</a:t>
            </a:r>
          </a:p>
        </p:txBody>
      </p:sp>
    </p:spTree>
    <p:extLst>
      <p:ext uri="{BB962C8B-B14F-4D97-AF65-F5344CB8AC3E}">
        <p14:creationId xmlns:p14="http://schemas.microsoft.com/office/powerpoint/2010/main" val="2755609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Vorgehen	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Vorgängerprojekt</a:t>
            </a:r>
          </a:p>
          <a:p>
            <a:pPr lvl="1"/>
            <a:r>
              <a:rPr lang="de-CH" dirty="0"/>
              <a:t>Bericht studiert</a:t>
            </a:r>
          </a:p>
          <a:p>
            <a:pPr lvl="1"/>
            <a:r>
              <a:rPr lang="de-CH" dirty="0"/>
              <a:t>Software grob Analysiert und studiert</a:t>
            </a:r>
          </a:p>
          <a:p>
            <a:endParaRPr lang="de-CH" dirty="0"/>
          </a:p>
          <a:p>
            <a:r>
              <a:rPr lang="de-CH" dirty="0"/>
              <a:t>Hardware Informationen</a:t>
            </a:r>
          </a:p>
          <a:p>
            <a:pPr lvl="1"/>
            <a:r>
              <a:rPr lang="de-CH" dirty="0"/>
              <a:t>In Datenblätter nach Informationen gesucht</a:t>
            </a:r>
          </a:p>
          <a:p>
            <a:pPr lvl="1"/>
            <a:r>
              <a:rPr lang="de-CH" dirty="0"/>
              <a:t>Möglichkeiten untersucht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5</a:t>
            </a:fld>
            <a:endParaRPr lang="de-CH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046827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Vorgehen	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Projektplan</a:t>
            </a:r>
          </a:p>
          <a:p>
            <a:pPr lvl="1"/>
            <a:r>
              <a:rPr lang="de-CH" dirty="0"/>
              <a:t>Erster Plan -&gt; </a:t>
            </a:r>
            <a:r>
              <a:rPr lang="de-CH" dirty="0" err="1"/>
              <a:t>BigBang</a:t>
            </a:r>
            <a:endParaRPr lang="de-CH" dirty="0"/>
          </a:p>
          <a:p>
            <a:pPr lvl="1"/>
            <a:r>
              <a:rPr lang="de-CH" dirty="0"/>
              <a:t>Soll und Ist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6</a:t>
            </a:fld>
            <a:endParaRPr lang="de-CH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606750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Vorgehen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7</a:t>
            </a:fld>
            <a:endParaRPr lang="de-CH"/>
          </a:p>
        </p:txBody>
      </p:sp>
      <p:sp>
        <p:nvSpPr>
          <p:cNvPr id="12" name="TextBox 11"/>
          <p:cNvSpPr txBox="1"/>
          <p:nvPr/>
        </p:nvSpPr>
        <p:spPr>
          <a:xfrm>
            <a:off x="191344" y="872788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tx2"/>
              </a:buClr>
              <a:buSzPct val="90000"/>
              <a:buFont typeface="Wingdings" pitchFamily="2" charset="2"/>
              <a:buChar char="n"/>
            </a:pPr>
            <a:r>
              <a:rPr lang="de-CH" dirty="0"/>
              <a:t>Soll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EF2A7E-C074-4B6C-8930-30DDCA98B4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3" y="724170"/>
            <a:ext cx="9452183" cy="53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83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Vorgehen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8</a:t>
            </a:fld>
            <a:endParaRPr lang="de-CH"/>
          </a:p>
        </p:txBody>
      </p:sp>
      <p:sp>
        <p:nvSpPr>
          <p:cNvPr id="12" name="TextBox 11"/>
          <p:cNvSpPr txBox="1"/>
          <p:nvPr/>
        </p:nvSpPr>
        <p:spPr>
          <a:xfrm>
            <a:off x="191344" y="872788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tx2"/>
              </a:buClr>
              <a:buSzPct val="90000"/>
              <a:buFont typeface="Wingdings" pitchFamily="2" charset="2"/>
              <a:buChar char="n"/>
            </a:pPr>
            <a:r>
              <a:rPr lang="de-CH" dirty="0"/>
              <a:t>Ist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C4FB57-C31D-4FE4-9090-883DB08CAF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743994"/>
            <a:ext cx="9088333" cy="527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748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Vorgehen	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Kommunikationskonzept</a:t>
            </a:r>
          </a:p>
          <a:p>
            <a:pPr lvl="1"/>
            <a:r>
              <a:rPr lang="de-CH" dirty="0"/>
              <a:t>OSI-Modell</a:t>
            </a:r>
          </a:p>
          <a:p>
            <a:pPr lvl="1"/>
            <a:r>
              <a:rPr lang="de-CH" dirty="0"/>
              <a:t>Erstes Konzept (mit Adressierung einzelner Elemente)</a:t>
            </a:r>
          </a:p>
          <a:p>
            <a:pPr lvl="1"/>
            <a:r>
              <a:rPr lang="de-CH" dirty="0"/>
              <a:t>Zweites Konzept (Punkt zu Punkt)</a:t>
            </a:r>
          </a:p>
          <a:p>
            <a:pPr lvl="1"/>
            <a:r>
              <a:rPr lang="de-CH" dirty="0"/>
              <a:t>Switch </a:t>
            </a:r>
            <a:r>
              <a:rPr lang="de-CH" dirty="0" err="1"/>
              <a:t>Mesh</a:t>
            </a:r>
            <a:r>
              <a:rPr lang="de-CH" dirty="0"/>
              <a:t> / BLE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9</a:t>
            </a:fld>
            <a:endParaRPr lang="de-CH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621994299"/>
      </p:ext>
    </p:extLst>
  </p:cSld>
  <p:clrMapOvr>
    <a:masterClrMapping/>
  </p:clrMapOvr>
</p:sld>
</file>

<file path=ppt/theme/theme1.xml><?xml version="1.0" encoding="utf-8"?>
<a:theme xmlns:a="http://schemas.openxmlformats.org/drawingml/2006/main" name="HSR_Vorlage_16zu9">
  <a:themeElements>
    <a:clrScheme name="HSR-Farben">
      <a:dk1>
        <a:sysClr val="windowText" lastClr="000000"/>
      </a:dk1>
      <a:lt1>
        <a:sysClr val="window" lastClr="FFFFFF"/>
      </a:lt1>
      <a:dk2>
        <a:srgbClr val="0065A3"/>
      </a:dk2>
      <a:lt2>
        <a:srgbClr val="C6C7C8"/>
      </a:lt2>
      <a:accent1>
        <a:srgbClr val="0065A3"/>
      </a:accent1>
      <a:accent2>
        <a:srgbClr val="6E1C50"/>
      </a:accent2>
      <a:accent3>
        <a:srgbClr val="548C86"/>
      </a:accent3>
      <a:accent4>
        <a:srgbClr val="7B6951"/>
      </a:accent4>
      <a:accent5>
        <a:srgbClr val="00738D"/>
      </a:accent5>
      <a:accent6>
        <a:srgbClr val="BABD5D"/>
      </a:accent6>
      <a:hlink>
        <a:srgbClr val="0065A3"/>
      </a:hlink>
      <a:folHlink>
        <a:srgbClr val="6E1C5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285750" indent="-285750">
          <a:buClr>
            <a:schemeClr val="tx2"/>
          </a:buClr>
          <a:buSzPct val="90000"/>
          <a:buFont typeface="Wingdings" pitchFamily="2" charset="2"/>
          <a:buChar char="n"/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EA3F920-0834-464B-A653-ECE47ECCA383}" vid="{57F396CC-5946-4713-ADA2-5942E90C832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633</TotalTime>
  <Words>344</Words>
  <Application>Microsoft Office PowerPoint</Application>
  <PresentationFormat>Widescreen</PresentationFormat>
  <Paragraphs>130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Wingdings</vt:lpstr>
      <vt:lpstr>HSR_Vorlage_16zu9</vt:lpstr>
      <vt:lpstr>Wireless extension </vt:lpstr>
      <vt:lpstr>Inhaltsverzeichnis</vt:lpstr>
      <vt:lpstr>Einleitung</vt:lpstr>
      <vt:lpstr>Einleitung</vt:lpstr>
      <vt:lpstr>Vorgehen </vt:lpstr>
      <vt:lpstr>Vorgehen </vt:lpstr>
      <vt:lpstr>Vorgehen</vt:lpstr>
      <vt:lpstr>Vorgehen</vt:lpstr>
      <vt:lpstr>Vorgehen </vt:lpstr>
      <vt:lpstr>Aufbau</vt:lpstr>
      <vt:lpstr>Aufbau</vt:lpstr>
      <vt:lpstr>Aufbau</vt:lpstr>
      <vt:lpstr>Aufbau</vt:lpstr>
      <vt:lpstr>Aufbau</vt:lpstr>
      <vt:lpstr>Aufbau</vt:lpstr>
      <vt:lpstr>Aufbau</vt:lpstr>
      <vt:lpstr>Resümee und Vorführung</vt:lpstr>
    </vt:vector>
  </TitlesOfParts>
  <Company>HSR Hochschule für Technik Rapperswil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WILLKOMMEN AN DER HSR</dc:title>
  <dc:creator>Loher Ramon</dc:creator>
  <cp:lastModifiedBy>Loher Ramon</cp:lastModifiedBy>
  <cp:revision>40</cp:revision>
  <cp:lastPrinted>2010-12-20T15:36:07Z</cp:lastPrinted>
  <dcterms:created xsi:type="dcterms:W3CDTF">2019-07-29T09:38:20Z</dcterms:created>
  <dcterms:modified xsi:type="dcterms:W3CDTF">2019-08-06T18:14:06Z</dcterms:modified>
</cp:coreProperties>
</file>